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14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7562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77177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2218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9924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1332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28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40072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986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500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2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79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0527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104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4546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5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69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5A28930-5512-4B85-A9AC-B1AA9E932058}" type="datetimeFigureOut">
              <a:rPr lang="en-IN" smtClean="0"/>
              <a:t>22-01-2023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08AF8-A33A-44F8-8F75-C00E9176B91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470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674E-49DF-B3AE-7AA2-2DFE50AF3C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6151" y="3035555"/>
            <a:ext cx="2679927" cy="606805"/>
          </a:xfrm>
        </p:spPr>
        <p:txBody>
          <a:bodyPr/>
          <a:lstStyle/>
          <a:p>
            <a:r>
              <a:rPr lang="en-US" sz="3200" u="sng" dirty="0"/>
              <a:t>Date-A-Thon</a:t>
            </a:r>
            <a:endParaRPr lang="en-IN" sz="3200" u="sn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B3FB8-FD84-2A58-4416-9219BC39B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4347" y="3737741"/>
            <a:ext cx="8825658" cy="861420"/>
          </a:xfrm>
        </p:spPr>
        <p:txBody>
          <a:bodyPr/>
          <a:lstStyle/>
          <a:p>
            <a:r>
              <a:rPr lang="en-US" dirty="0"/>
              <a:t>Problem: Make a web application that assist couples in celebrating their union, whether in person or virtually.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33D9A-8DDF-9FFF-91B4-46576D34690B}"/>
              </a:ext>
            </a:extLst>
          </p:cNvPr>
          <p:cNvSpPr txBox="1"/>
          <p:nvPr/>
        </p:nvSpPr>
        <p:spPr>
          <a:xfrm>
            <a:off x="867747" y="4907902"/>
            <a:ext cx="34336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Present By:</a:t>
            </a:r>
          </a:p>
          <a:p>
            <a:endParaRPr lang="en-US" dirty="0"/>
          </a:p>
          <a:p>
            <a:r>
              <a:rPr lang="en-US" sz="4000" b="1" dirty="0"/>
              <a:t>The </a:t>
            </a:r>
            <a:r>
              <a:rPr lang="en-US" sz="4000" b="1" dirty="0" err="1"/>
              <a:t>Wizer’s</a:t>
            </a:r>
            <a:endParaRPr lang="en-IN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F10A1-1A7E-20BA-D029-E077F8F7E886}"/>
              </a:ext>
            </a:extLst>
          </p:cNvPr>
          <p:cNvSpPr txBox="1"/>
          <p:nvPr/>
        </p:nvSpPr>
        <p:spPr>
          <a:xfrm>
            <a:off x="3698240" y="1446661"/>
            <a:ext cx="7843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latin typeface="Bostana" panose="02000500000000000000" pitchFamily="2" charset="0"/>
              </a:rPr>
              <a:t>LET’S </a:t>
            </a:r>
            <a:r>
              <a:rPr 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Bostana" panose="02000500000000000000" pitchFamily="2" charset="0"/>
              </a:rPr>
              <a:t>LOVE</a:t>
            </a:r>
            <a:endParaRPr lang="en-IN" sz="7200" b="1" dirty="0">
              <a:solidFill>
                <a:schemeClr val="accent1">
                  <a:lumMod val="60000"/>
                  <a:lumOff val="40000"/>
                </a:schemeClr>
              </a:solidFill>
              <a:latin typeface="Bostana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1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24835-0569-D452-092E-F9BF4BFB5A04}"/>
              </a:ext>
            </a:extLst>
          </p:cNvPr>
          <p:cNvSpPr txBox="1"/>
          <p:nvPr/>
        </p:nvSpPr>
        <p:spPr>
          <a:xfrm>
            <a:off x="2382416" y="1045029"/>
            <a:ext cx="7427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ABOUT OUR </a:t>
            </a:r>
            <a:r>
              <a:rPr lang="en-US" sz="5400" b="1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WEBSITE</a:t>
            </a:r>
            <a:endParaRPr lang="en-IN" sz="5400" b="1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FE3FAC-5796-B894-CF83-D382790328ED}"/>
              </a:ext>
            </a:extLst>
          </p:cNvPr>
          <p:cNvSpPr txBox="1"/>
          <p:nvPr/>
        </p:nvSpPr>
        <p:spPr>
          <a:xfrm>
            <a:off x="1990531" y="2521059"/>
            <a:ext cx="82109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try to make this website according to the given problem. It is only a frontend work or better we say an </a:t>
            </a:r>
            <a:r>
              <a:rPr lang="en-US" sz="2800" b="1" dirty="0"/>
              <a:t>user interface</a:t>
            </a:r>
            <a:r>
              <a:rPr lang="en-US" sz="2800" dirty="0"/>
              <a:t>. It is basically in the </a:t>
            </a:r>
            <a:r>
              <a:rPr lang="en-US" sz="2800" b="1" dirty="0"/>
              <a:t>ideation phase</a:t>
            </a:r>
            <a:r>
              <a:rPr lang="en-US" sz="2800" dirty="0"/>
              <a:t>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047450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EEA6F9-ED63-979E-A904-C490B6B2A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6" y="4151249"/>
            <a:ext cx="3471608" cy="1598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BEFAF9-A815-D7CD-DA89-FA0194C21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563" y="4117966"/>
            <a:ext cx="3448203" cy="1598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A4EC5-4793-613E-90E1-8A3084323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526" y="4084684"/>
            <a:ext cx="3620278" cy="16649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D5EC7B-BE70-50D7-8C85-AADB7ECF3634}"/>
              </a:ext>
            </a:extLst>
          </p:cNvPr>
          <p:cNvSpPr txBox="1"/>
          <p:nvPr/>
        </p:nvSpPr>
        <p:spPr>
          <a:xfrm>
            <a:off x="2678922" y="808329"/>
            <a:ext cx="7865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THE LANDING PAGE</a:t>
            </a:r>
            <a:endParaRPr lang="en-IN" sz="5400" b="1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C928F9-4E30-ADA5-1656-4EB0CB951E6E}"/>
              </a:ext>
            </a:extLst>
          </p:cNvPr>
          <p:cNvSpPr txBox="1"/>
          <p:nvPr/>
        </p:nvSpPr>
        <p:spPr>
          <a:xfrm>
            <a:off x="782320" y="2311651"/>
            <a:ext cx="10932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website </a:t>
            </a:r>
            <a:r>
              <a:rPr lang="en-US" b="1" dirty="0"/>
              <a:t>LET’S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LOVE</a:t>
            </a:r>
            <a:r>
              <a:rPr lang="en-US" b="1" dirty="0"/>
              <a:t> </a:t>
            </a:r>
            <a:r>
              <a:rPr lang="en-US" dirty="0"/>
              <a:t>has a landing page that describe the overview of our overall website’s that basically deals with the dating problem that are facing nowadays.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0597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EE89E-C1BC-5254-3A00-48590DC24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0" y="3901912"/>
            <a:ext cx="5183719" cy="2383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DD4EBF-0F97-310A-CEB8-A3ED4BEF1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588" y="3901912"/>
            <a:ext cx="5154532" cy="23839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E38C7-7BED-F981-9718-5D292852C864}"/>
              </a:ext>
            </a:extLst>
          </p:cNvPr>
          <p:cNvSpPr txBox="1"/>
          <p:nvPr/>
        </p:nvSpPr>
        <p:spPr>
          <a:xfrm>
            <a:off x="1379687" y="1038723"/>
            <a:ext cx="10478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REGISTER AND LOGIN PAGE</a:t>
            </a:r>
            <a:endParaRPr lang="en-IN" sz="5400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4D361-D32A-BA38-93DF-B8751EC9928E}"/>
              </a:ext>
            </a:extLst>
          </p:cNvPr>
          <p:cNvSpPr txBox="1"/>
          <p:nvPr/>
        </p:nvSpPr>
        <p:spPr>
          <a:xfrm>
            <a:off x="2153920" y="2246936"/>
            <a:ext cx="767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user get registered, he/she is able to access the various profiles according to his/her choices like the skills, hobbies, etc.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9181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B21801-2391-764B-B008-5B51E9AB6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68" y="1359640"/>
            <a:ext cx="5478655" cy="2533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28256E-2CF2-42D2-7F02-F4988D5D7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68" y="4050351"/>
            <a:ext cx="5478655" cy="2528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7DAFD9-A8E4-C82F-D71F-BE2C5833102D}"/>
              </a:ext>
            </a:extLst>
          </p:cNvPr>
          <p:cNvSpPr txBox="1"/>
          <p:nvPr/>
        </p:nvSpPr>
        <p:spPr>
          <a:xfrm>
            <a:off x="2021837" y="167718"/>
            <a:ext cx="81483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OVERALL PROFILE LOOK</a:t>
            </a:r>
            <a:endParaRPr lang="en-IN" sz="5400" b="1" u="sng" dirty="0"/>
          </a:p>
        </p:txBody>
      </p:sp>
    </p:spTree>
    <p:extLst>
      <p:ext uri="{BB962C8B-B14F-4D97-AF65-F5344CB8AC3E}">
        <p14:creationId xmlns:p14="http://schemas.microsoft.com/office/powerpoint/2010/main" val="1760969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4124A-C604-8F88-4F3E-6BC20DAD6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6342" y="2404602"/>
            <a:ext cx="8825658" cy="1642295"/>
          </a:xfrm>
        </p:spPr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CF1C59-524F-F691-E235-5CC563978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11845195" y="7373261"/>
            <a:ext cx="227013" cy="45719"/>
          </a:xfrm>
        </p:spPr>
        <p:txBody>
          <a:bodyPr>
            <a:normAutofit fontScale="25000" lnSpcReduction="20000"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33150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109</TotalTime>
  <Words>135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Bostana</vt:lpstr>
      <vt:lpstr>Century Gothic</vt:lpstr>
      <vt:lpstr>Wingdings 3</vt:lpstr>
      <vt:lpstr>Ion</vt:lpstr>
      <vt:lpstr>Date-A-Thon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Date-A-Thon</dc:title>
  <dc:creator>moin ahmad</dc:creator>
  <cp:lastModifiedBy>moin ahmad</cp:lastModifiedBy>
  <cp:revision>4</cp:revision>
  <dcterms:created xsi:type="dcterms:W3CDTF">2023-01-22T05:36:41Z</dcterms:created>
  <dcterms:modified xsi:type="dcterms:W3CDTF">2023-01-22T10:35:11Z</dcterms:modified>
</cp:coreProperties>
</file>